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5" autoAdjust="0"/>
    <p:restoredTop sz="94646" autoAdjust="0"/>
  </p:normalViewPr>
  <p:slideViewPr>
    <p:cSldViewPr>
      <p:cViewPr varScale="1">
        <p:scale>
          <a:sx n="67" d="100"/>
          <a:sy n="67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609600"/>
            <a:ext cx="8001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Көкшетау қаласы әкімдігінің жанындағы</a:t>
            </a:r>
            <a:endParaRPr lang="ru-RU" sz="2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Шұғыла</a:t>
            </a:r>
            <a:r>
              <a:rPr lang="kk-KZ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»</a:t>
            </a:r>
            <a:r>
              <a:rPr lang="kk-KZ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шағын-орталығы МКҚК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жаңғыру </a:t>
            </a:r>
            <a:r>
              <a:rPr lang="kk-KZ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бағдарламасы аясында ұйымдастырылған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отбасылар арасында өткен сайыс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“Алма”, “Ромашка” топтары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990600"/>
            <a:ext cx="8001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Тақырыбы: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kk-KZ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“Отбасым – мақтанышым”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Масаты:       Ата-аналармен балаларды сайысқа қатыстыра отырып, олардың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отбасы тәрбие туралы білімдерін кеңейту, тәрбиенің үздік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үлгілерін насихаттау.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304800"/>
            <a:ext cx="7315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Отбасы-бір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түбірден тараған.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дүние есігін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ашқан күннен бастап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ортаға бейімделіп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ықпалына көніп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жетеді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бақыт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қуаныш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өмірді жалғастырушы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демеуші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тәрбиелеуші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Сайысқа қатысушы отбасылар:</a:t>
            </a: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Searches\Desktop\Новая папка\20171130_17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749800" cy="2671763"/>
          </a:xfrm>
          <a:prstGeom prst="rect">
            <a:avLst/>
          </a:prstGeom>
          <a:noFill/>
        </p:spPr>
      </p:pic>
      <p:pic>
        <p:nvPicPr>
          <p:cNvPr id="1027" name="Picture 3" descr="C:\Users\SamsunG\Searches\Desktop\Новая папка\20171130_171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505200"/>
            <a:ext cx="47244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048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«Әке асқар тау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мөлдір бұлақ,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жағасындағы құрақ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бесіктен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Әке мейірімі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құрышын қаңдырып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сүтінен нәр алып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ата-әже тағылымын көріп өскен ұрпақ елін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халқын сүйетін ұлтжанды тұлға болып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–бұл қоғамның негізі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Баланың болашақта жақсы азамат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өсуі үшін, жан-жақты тәрбиелі болуы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тәрбиеге тікелей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Қатысушылар көпшілік назарына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өздерінің отбасылық  өнерлерін  көрсетті.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“Ана көрген тон пішер, ата көрген оқ жонар”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msunG\Searches\Desktop\Новая папка\20171130_17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4954333" cy="2743200"/>
          </a:xfrm>
          <a:prstGeom prst="rect">
            <a:avLst/>
          </a:prstGeom>
          <a:noFill/>
        </p:spPr>
      </p:pic>
      <p:pic>
        <p:nvPicPr>
          <p:cNvPr id="2051" name="Picture 3" descr="C:\Users\SamsunG\Searches\Desktop\Новая папка\20171130_172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91000"/>
            <a:ext cx="4301067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Ұлттық нақыштағы отбасылық құндылықтар</a:t>
            </a:r>
          </a:p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“Тұсау кесер”  көрінісі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msunG\Searches\Desktop\Новая папка\20171130_172120.jpg"/>
          <p:cNvPicPr>
            <a:picLocks noChangeAspect="1" noChangeArrowheads="1"/>
          </p:cNvPicPr>
          <p:nvPr/>
        </p:nvPicPr>
        <p:blipFill>
          <a:blip r:embed="rId3" cstate="print"/>
          <a:srcRect b="30000"/>
          <a:stretch>
            <a:fillRect/>
          </a:stretch>
        </p:blipFill>
        <p:spPr bwMode="auto">
          <a:xfrm>
            <a:off x="381000" y="1066800"/>
            <a:ext cx="3857625" cy="4800600"/>
          </a:xfrm>
          <a:prstGeom prst="rect">
            <a:avLst/>
          </a:prstGeom>
          <a:noFill/>
        </p:spPr>
      </p:pic>
      <p:pic>
        <p:nvPicPr>
          <p:cNvPr id="3075" name="Picture 3" descr="C:\Users\SamsunG\Searches\Desktop\Новая папка\20171130_172127.jpg"/>
          <p:cNvPicPr>
            <a:picLocks noChangeAspect="1" noChangeArrowheads="1"/>
          </p:cNvPicPr>
          <p:nvPr/>
        </p:nvPicPr>
        <p:blipFill>
          <a:blip r:embed="rId4" cstate="print"/>
          <a:srcRect t="3333" b="22223"/>
          <a:stretch>
            <a:fillRect/>
          </a:stretch>
        </p:blipFill>
        <p:spPr bwMode="auto">
          <a:xfrm>
            <a:off x="4495800" y="1371600"/>
            <a:ext cx="38576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Топта ұйымдастырылған  “Менің  отбасым”  бұрышы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msunG\Searches\Desktop\Новая папка\20171130_171526.jpg"/>
          <p:cNvPicPr>
            <a:picLocks noChangeAspect="1" noChangeArrowheads="1"/>
          </p:cNvPicPr>
          <p:nvPr/>
        </p:nvPicPr>
        <p:blipFill>
          <a:blip r:embed="rId3" cstate="print"/>
          <a:srcRect l="8511"/>
          <a:stretch>
            <a:fillRect/>
          </a:stretch>
        </p:blipFill>
        <p:spPr bwMode="auto">
          <a:xfrm>
            <a:off x="320473" y="914400"/>
            <a:ext cx="3718127" cy="2286000"/>
          </a:xfrm>
          <a:prstGeom prst="rect">
            <a:avLst/>
          </a:prstGeom>
          <a:noFill/>
        </p:spPr>
      </p:pic>
      <p:pic>
        <p:nvPicPr>
          <p:cNvPr id="4099" name="Picture 3" descr="C:\Users\SamsunG\Searches\Desktop\Новая папка\20171130_171545.jpg"/>
          <p:cNvPicPr>
            <a:picLocks noChangeAspect="1" noChangeArrowheads="1"/>
          </p:cNvPicPr>
          <p:nvPr/>
        </p:nvPicPr>
        <p:blipFill>
          <a:blip r:embed="rId4" cstate="print"/>
          <a:srcRect l="2130" b="1345"/>
          <a:stretch>
            <a:fillRect/>
          </a:stretch>
        </p:blipFill>
        <p:spPr bwMode="auto">
          <a:xfrm>
            <a:off x="4572000" y="914400"/>
            <a:ext cx="4031673" cy="2286000"/>
          </a:xfrm>
          <a:prstGeom prst="rect">
            <a:avLst/>
          </a:prstGeom>
          <a:noFill/>
        </p:spPr>
      </p:pic>
      <p:pic>
        <p:nvPicPr>
          <p:cNvPr id="4100" name="Picture 4" descr="C:\Users\SamsunG\Searches\Desktop\Новая папка\20171130_162929.jpg"/>
          <p:cNvPicPr>
            <a:picLocks noChangeAspect="1" noChangeArrowheads="1"/>
          </p:cNvPicPr>
          <p:nvPr/>
        </p:nvPicPr>
        <p:blipFill>
          <a:blip r:embed="rId5" cstate="print"/>
          <a:srcRect l="12500" t="2593" r="12500" b="8518"/>
          <a:stretch>
            <a:fillRect/>
          </a:stretch>
        </p:blipFill>
        <p:spPr bwMode="auto">
          <a:xfrm>
            <a:off x="1828800" y="32766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Әр таңды бақытпенен атырамыз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Өнерді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көгінде бақылыңыз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Сайысқа қатысуға енді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ортаға,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Құрметпен отбасыларды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шақырамыз.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Сайысымыздың келесі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кезеңі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Өнерлі отбасы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қатысушыларымыз ортаға өз өнерлерін салады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amsunG\Searches\Desktop\Новая папка\20171130_17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165600" cy="2343150"/>
          </a:xfrm>
          <a:prstGeom prst="rect">
            <a:avLst/>
          </a:prstGeom>
          <a:noFill/>
        </p:spPr>
      </p:pic>
      <p:pic>
        <p:nvPicPr>
          <p:cNvPr id="5123" name="Picture 3" descr="C:\Users\SamsunG\Searches\Desktop\Новая папка\20171130_172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86200"/>
            <a:ext cx="474133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Ыстық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ау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кімге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Суыққа шалындырмай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мәпелеген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Өмірдің соқпағымен өрге тартып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бол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жетелеген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Сайысқа қатысып өз өнерлерін ортаға салған отбасыларды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марапаттау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amsunG\Searches\Desktop\Новая папка\20171130_172717(0).jpg"/>
          <p:cNvPicPr>
            <a:picLocks noChangeAspect="1" noChangeArrowheads="1"/>
          </p:cNvPicPr>
          <p:nvPr/>
        </p:nvPicPr>
        <p:blipFill>
          <a:blip r:embed="rId3" cstate="print"/>
          <a:srcRect t="17778" b="20000"/>
          <a:stretch>
            <a:fillRect/>
          </a:stretch>
        </p:blipFill>
        <p:spPr bwMode="auto">
          <a:xfrm>
            <a:off x="457200" y="2209800"/>
            <a:ext cx="3857625" cy="4267200"/>
          </a:xfrm>
          <a:prstGeom prst="rect">
            <a:avLst/>
          </a:prstGeom>
          <a:noFill/>
        </p:spPr>
      </p:pic>
      <p:pic>
        <p:nvPicPr>
          <p:cNvPr id="6147" name="Picture 3" descr="C:\Users\SamsunG\Searches\Desktop\Новая папка\20171130_172746(0).jpg"/>
          <p:cNvPicPr>
            <a:picLocks noChangeAspect="1" noChangeArrowheads="1"/>
          </p:cNvPicPr>
          <p:nvPr/>
        </p:nvPicPr>
        <p:blipFill>
          <a:blip r:embed="rId4" cstate="print"/>
          <a:srcRect t="21111" b="10000"/>
          <a:stretch>
            <a:fillRect/>
          </a:stretch>
        </p:blipFill>
        <p:spPr bwMode="auto">
          <a:xfrm>
            <a:off x="4800600" y="2209800"/>
            <a:ext cx="3476625" cy="4257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nda6035.ucoz.ru/_ld/1/6490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32" y="0"/>
            <a:ext cx="932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381000"/>
            <a:ext cx="8001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 smtClean="0">
                <a:latin typeface="Times New Roman" pitchFamily="18" charset="0"/>
                <a:cs typeface="Times New Roman" pitchFamily="18" charset="0"/>
              </a:rPr>
              <a:t>                        Назарларыңызға рахмет </a:t>
            </a:r>
            <a:endParaRPr lang="ru-RU" sz="2800" i="1" dirty="0" err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245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3</cp:revision>
  <dcterms:created xsi:type="dcterms:W3CDTF">2017-11-30T10:08:06Z</dcterms:created>
  <dcterms:modified xsi:type="dcterms:W3CDTF">2017-11-30T12:30:50Z</dcterms:modified>
</cp:coreProperties>
</file>